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8" r:id="rId3"/>
    <p:sldId id="259" r:id="rId4"/>
  </p:sldIdLst>
  <p:sldSz cx="7488238" cy="10625138"/>
  <p:notesSz cx="7099300" cy="10234613"/>
  <p:defaultTextStyle>
    <a:defPPr>
      <a:defRPr lang="en-US"/>
    </a:defPPr>
    <a:lvl1pPr marL="0" algn="l" defTabSz="992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016" algn="l" defTabSz="992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033" algn="l" defTabSz="992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8049" algn="l" defTabSz="992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4065" algn="l" defTabSz="992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0081" algn="l" defTabSz="992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6098" algn="l" defTabSz="992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2114" algn="l" defTabSz="992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68130" algn="l" defTabSz="992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7">
          <p15:clr>
            <a:srgbClr val="A4A3A4"/>
          </p15:clr>
        </p15:guide>
        <p15:guide id="2" pos="2359">
          <p15:clr>
            <a:srgbClr val="A4A3A4"/>
          </p15:clr>
        </p15:guide>
        <p15:guide id="3" pos="44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6600"/>
    <a:srgbClr val="CC9900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Grid="0" snapToObjects="1">
      <p:cViewPr>
        <p:scale>
          <a:sx n="130" d="100"/>
          <a:sy n="130" d="100"/>
        </p:scale>
        <p:origin x="1884" y="-1752"/>
      </p:cViewPr>
      <p:guideLst>
        <p:guide orient="horz" pos="3347"/>
        <p:guide pos="2359"/>
        <p:guide pos="44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618" y="3300681"/>
            <a:ext cx="6365003" cy="2277518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236" y="6020913"/>
            <a:ext cx="5241767" cy="27153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6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8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5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4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8973" y="425500"/>
            <a:ext cx="1684853" cy="9065801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413" y="425500"/>
            <a:ext cx="4929756" cy="90658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618" y="3300681"/>
            <a:ext cx="6365003" cy="2277518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236" y="6020913"/>
            <a:ext cx="5241767" cy="27153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8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6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8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9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20" y="6827637"/>
            <a:ext cx="6365003" cy="2110271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20" y="4503388"/>
            <a:ext cx="6365003" cy="232424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0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80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40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00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60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21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681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48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412" y="2479200"/>
            <a:ext cx="3307305" cy="70121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6522" y="2479200"/>
            <a:ext cx="3307305" cy="70121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78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13" y="2378360"/>
            <a:ext cx="3308605" cy="99118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016" indent="0">
              <a:buNone/>
              <a:defRPr sz="2200" b="1"/>
            </a:lvl2pPr>
            <a:lvl3pPr marL="992033" indent="0">
              <a:buNone/>
              <a:defRPr sz="2000" b="1"/>
            </a:lvl3pPr>
            <a:lvl4pPr marL="1488049" indent="0">
              <a:buNone/>
              <a:defRPr sz="1700" b="1"/>
            </a:lvl4pPr>
            <a:lvl5pPr marL="1984065" indent="0">
              <a:buNone/>
              <a:defRPr sz="1700" b="1"/>
            </a:lvl5pPr>
            <a:lvl6pPr marL="2480081" indent="0">
              <a:buNone/>
              <a:defRPr sz="1700" b="1"/>
            </a:lvl6pPr>
            <a:lvl7pPr marL="2976098" indent="0">
              <a:buNone/>
              <a:defRPr sz="1700" b="1"/>
            </a:lvl7pPr>
            <a:lvl8pPr marL="3472114" indent="0">
              <a:buNone/>
              <a:defRPr sz="1700" b="1"/>
            </a:lvl8pPr>
            <a:lvl9pPr marL="3968130" indent="0">
              <a:buNone/>
              <a:defRPr sz="17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13" y="3369547"/>
            <a:ext cx="3308605" cy="61217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03922" y="2378360"/>
            <a:ext cx="3309904" cy="99118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016" indent="0">
              <a:buNone/>
              <a:defRPr sz="2200" b="1"/>
            </a:lvl2pPr>
            <a:lvl3pPr marL="992033" indent="0">
              <a:buNone/>
              <a:defRPr sz="2000" b="1"/>
            </a:lvl3pPr>
            <a:lvl4pPr marL="1488049" indent="0">
              <a:buNone/>
              <a:defRPr sz="1700" b="1"/>
            </a:lvl4pPr>
            <a:lvl5pPr marL="1984065" indent="0">
              <a:buNone/>
              <a:defRPr sz="1700" b="1"/>
            </a:lvl5pPr>
            <a:lvl6pPr marL="2480081" indent="0">
              <a:buNone/>
              <a:defRPr sz="1700" b="1"/>
            </a:lvl6pPr>
            <a:lvl7pPr marL="2976098" indent="0">
              <a:buNone/>
              <a:defRPr sz="1700" b="1"/>
            </a:lvl7pPr>
            <a:lvl8pPr marL="3472114" indent="0">
              <a:buNone/>
              <a:defRPr sz="1700" b="1"/>
            </a:lvl8pPr>
            <a:lvl9pPr marL="3968130" indent="0">
              <a:buNone/>
              <a:defRPr sz="17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03922" y="3369547"/>
            <a:ext cx="3309904" cy="61217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09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13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84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12" y="423039"/>
            <a:ext cx="2463579" cy="18003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693" y="423040"/>
            <a:ext cx="4186134" cy="90682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4412" y="2223410"/>
            <a:ext cx="2463579" cy="7267890"/>
          </a:xfrm>
        </p:spPr>
        <p:txBody>
          <a:bodyPr/>
          <a:lstStyle>
            <a:lvl1pPr marL="0" indent="0">
              <a:buNone/>
              <a:defRPr sz="1500"/>
            </a:lvl1pPr>
            <a:lvl2pPr marL="496016" indent="0">
              <a:buNone/>
              <a:defRPr sz="1300"/>
            </a:lvl2pPr>
            <a:lvl3pPr marL="992033" indent="0">
              <a:buNone/>
              <a:defRPr sz="1100"/>
            </a:lvl3pPr>
            <a:lvl4pPr marL="1488049" indent="0">
              <a:buNone/>
              <a:defRPr sz="1000"/>
            </a:lvl4pPr>
            <a:lvl5pPr marL="1984065" indent="0">
              <a:buNone/>
              <a:defRPr sz="1000"/>
            </a:lvl5pPr>
            <a:lvl6pPr marL="2480081" indent="0">
              <a:buNone/>
              <a:defRPr sz="1000"/>
            </a:lvl6pPr>
            <a:lvl7pPr marL="2976098" indent="0">
              <a:buNone/>
              <a:defRPr sz="1000"/>
            </a:lvl7pPr>
            <a:lvl8pPr marL="3472114" indent="0">
              <a:buNone/>
              <a:defRPr sz="1000"/>
            </a:lvl8pPr>
            <a:lvl9pPr marL="396813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6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05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47" y="7437598"/>
            <a:ext cx="4492943" cy="878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7747" y="949375"/>
            <a:ext cx="4492943" cy="6375083"/>
          </a:xfrm>
        </p:spPr>
        <p:txBody>
          <a:bodyPr/>
          <a:lstStyle>
            <a:lvl1pPr marL="0" indent="0">
              <a:buNone/>
              <a:defRPr sz="3500"/>
            </a:lvl1pPr>
            <a:lvl2pPr marL="496016" indent="0">
              <a:buNone/>
              <a:defRPr sz="3000"/>
            </a:lvl2pPr>
            <a:lvl3pPr marL="992033" indent="0">
              <a:buNone/>
              <a:defRPr sz="2600"/>
            </a:lvl3pPr>
            <a:lvl4pPr marL="1488049" indent="0">
              <a:buNone/>
              <a:defRPr sz="2200"/>
            </a:lvl4pPr>
            <a:lvl5pPr marL="1984065" indent="0">
              <a:buNone/>
              <a:defRPr sz="2200"/>
            </a:lvl5pPr>
            <a:lvl6pPr marL="2480081" indent="0">
              <a:buNone/>
              <a:defRPr sz="2200"/>
            </a:lvl6pPr>
            <a:lvl7pPr marL="2976098" indent="0">
              <a:buNone/>
              <a:defRPr sz="2200"/>
            </a:lvl7pPr>
            <a:lvl8pPr marL="3472114" indent="0">
              <a:buNone/>
              <a:defRPr sz="2200"/>
            </a:lvl8pPr>
            <a:lvl9pPr marL="3968130" indent="0">
              <a:buNone/>
              <a:defRPr sz="22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7747" y="8315648"/>
            <a:ext cx="4492943" cy="1246977"/>
          </a:xfrm>
        </p:spPr>
        <p:txBody>
          <a:bodyPr/>
          <a:lstStyle>
            <a:lvl1pPr marL="0" indent="0">
              <a:buNone/>
              <a:defRPr sz="1500"/>
            </a:lvl1pPr>
            <a:lvl2pPr marL="496016" indent="0">
              <a:buNone/>
              <a:defRPr sz="1300"/>
            </a:lvl2pPr>
            <a:lvl3pPr marL="992033" indent="0">
              <a:buNone/>
              <a:defRPr sz="1100"/>
            </a:lvl3pPr>
            <a:lvl4pPr marL="1488049" indent="0">
              <a:buNone/>
              <a:defRPr sz="1000"/>
            </a:lvl4pPr>
            <a:lvl5pPr marL="1984065" indent="0">
              <a:buNone/>
              <a:defRPr sz="1000"/>
            </a:lvl5pPr>
            <a:lvl6pPr marL="2480081" indent="0">
              <a:buNone/>
              <a:defRPr sz="1000"/>
            </a:lvl6pPr>
            <a:lvl7pPr marL="2976098" indent="0">
              <a:buNone/>
              <a:defRPr sz="1000"/>
            </a:lvl7pPr>
            <a:lvl8pPr marL="3472114" indent="0">
              <a:buNone/>
              <a:defRPr sz="1000"/>
            </a:lvl8pPr>
            <a:lvl9pPr marL="396813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79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61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28973" y="425500"/>
            <a:ext cx="1684853" cy="9065801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413" y="425500"/>
            <a:ext cx="4929756" cy="90658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4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20" y="6827637"/>
            <a:ext cx="6365003" cy="2110271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20" y="4503388"/>
            <a:ext cx="6365003" cy="232424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0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80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40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00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60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21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681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6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412" y="2479200"/>
            <a:ext cx="3307305" cy="70121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6522" y="2479200"/>
            <a:ext cx="3307305" cy="70121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7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13" y="2378360"/>
            <a:ext cx="3308605" cy="99118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016" indent="0">
              <a:buNone/>
              <a:defRPr sz="2200" b="1"/>
            </a:lvl2pPr>
            <a:lvl3pPr marL="992033" indent="0">
              <a:buNone/>
              <a:defRPr sz="2000" b="1"/>
            </a:lvl3pPr>
            <a:lvl4pPr marL="1488049" indent="0">
              <a:buNone/>
              <a:defRPr sz="1700" b="1"/>
            </a:lvl4pPr>
            <a:lvl5pPr marL="1984065" indent="0">
              <a:buNone/>
              <a:defRPr sz="1700" b="1"/>
            </a:lvl5pPr>
            <a:lvl6pPr marL="2480081" indent="0">
              <a:buNone/>
              <a:defRPr sz="1700" b="1"/>
            </a:lvl6pPr>
            <a:lvl7pPr marL="2976098" indent="0">
              <a:buNone/>
              <a:defRPr sz="1700" b="1"/>
            </a:lvl7pPr>
            <a:lvl8pPr marL="3472114" indent="0">
              <a:buNone/>
              <a:defRPr sz="1700" b="1"/>
            </a:lvl8pPr>
            <a:lvl9pPr marL="3968130" indent="0">
              <a:buNone/>
              <a:defRPr sz="17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413" y="3369547"/>
            <a:ext cx="3308605" cy="61217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03922" y="2378360"/>
            <a:ext cx="3309904" cy="99118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016" indent="0">
              <a:buNone/>
              <a:defRPr sz="2200" b="1"/>
            </a:lvl2pPr>
            <a:lvl3pPr marL="992033" indent="0">
              <a:buNone/>
              <a:defRPr sz="2000" b="1"/>
            </a:lvl3pPr>
            <a:lvl4pPr marL="1488049" indent="0">
              <a:buNone/>
              <a:defRPr sz="1700" b="1"/>
            </a:lvl4pPr>
            <a:lvl5pPr marL="1984065" indent="0">
              <a:buNone/>
              <a:defRPr sz="1700" b="1"/>
            </a:lvl5pPr>
            <a:lvl6pPr marL="2480081" indent="0">
              <a:buNone/>
              <a:defRPr sz="1700" b="1"/>
            </a:lvl6pPr>
            <a:lvl7pPr marL="2976098" indent="0">
              <a:buNone/>
              <a:defRPr sz="1700" b="1"/>
            </a:lvl7pPr>
            <a:lvl8pPr marL="3472114" indent="0">
              <a:buNone/>
              <a:defRPr sz="1700" b="1"/>
            </a:lvl8pPr>
            <a:lvl9pPr marL="3968130" indent="0">
              <a:buNone/>
              <a:defRPr sz="17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03922" y="3369547"/>
            <a:ext cx="3309904" cy="61217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1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7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12" y="423039"/>
            <a:ext cx="2463579" cy="18003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693" y="423040"/>
            <a:ext cx="4186134" cy="906826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4412" y="2223410"/>
            <a:ext cx="2463579" cy="7267890"/>
          </a:xfrm>
        </p:spPr>
        <p:txBody>
          <a:bodyPr/>
          <a:lstStyle>
            <a:lvl1pPr marL="0" indent="0">
              <a:buNone/>
              <a:defRPr sz="1500"/>
            </a:lvl1pPr>
            <a:lvl2pPr marL="496016" indent="0">
              <a:buNone/>
              <a:defRPr sz="1300"/>
            </a:lvl2pPr>
            <a:lvl3pPr marL="992033" indent="0">
              <a:buNone/>
              <a:defRPr sz="1100"/>
            </a:lvl3pPr>
            <a:lvl4pPr marL="1488049" indent="0">
              <a:buNone/>
              <a:defRPr sz="1000"/>
            </a:lvl4pPr>
            <a:lvl5pPr marL="1984065" indent="0">
              <a:buNone/>
              <a:defRPr sz="1000"/>
            </a:lvl5pPr>
            <a:lvl6pPr marL="2480081" indent="0">
              <a:buNone/>
              <a:defRPr sz="1000"/>
            </a:lvl6pPr>
            <a:lvl7pPr marL="2976098" indent="0">
              <a:buNone/>
              <a:defRPr sz="1000"/>
            </a:lvl7pPr>
            <a:lvl8pPr marL="3472114" indent="0">
              <a:buNone/>
              <a:defRPr sz="1000"/>
            </a:lvl8pPr>
            <a:lvl9pPr marL="396813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5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47" y="7437598"/>
            <a:ext cx="4492943" cy="8780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7747" y="949375"/>
            <a:ext cx="4492943" cy="6375083"/>
          </a:xfrm>
        </p:spPr>
        <p:txBody>
          <a:bodyPr/>
          <a:lstStyle>
            <a:lvl1pPr marL="0" indent="0">
              <a:buNone/>
              <a:defRPr sz="3500"/>
            </a:lvl1pPr>
            <a:lvl2pPr marL="496016" indent="0">
              <a:buNone/>
              <a:defRPr sz="3000"/>
            </a:lvl2pPr>
            <a:lvl3pPr marL="992033" indent="0">
              <a:buNone/>
              <a:defRPr sz="2600"/>
            </a:lvl3pPr>
            <a:lvl4pPr marL="1488049" indent="0">
              <a:buNone/>
              <a:defRPr sz="2200"/>
            </a:lvl4pPr>
            <a:lvl5pPr marL="1984065" indent="0">
              <a:buNone/>
              <a:defRPr sz="2200"/>
            </a:lvl5pPr>
            <a:lvl6pPr marL="2480081" indent="0">
              <a:buNone/>
              <a:defRPr sz="2200"/>
            </a:lvl6pPr>
            <a:lvl7pPr marL="2976098" indent="0">
              <a:buNone/>
              <a:defRPr sz="2200"/>
            </a:lvl7pPr>
            <a:lvl8pPr marL="3472114" indent="0">
              <a:buNone/>
              <a:defRPr sz="2200"/>
            </a:lvl8pPr>
            <a:lvl9pPr marL="3968130" indent="0">
              <a:buNone/>
              <a:defRPr sz="22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7747" y="8315648"/>
            <a:ext cx="4492943" cy="1246977"/>
          </a:xfrm>
        </p:spPr>
        <p:txBody>
          <a:bodyPr/>
          <a:lstStyle>
            <a:lvl1pPr marL="0" indent="0">
              <a:buNone/>
              <a:defRPr sz="1500"/>
            </a:lvl1pPr>
            <a:lvl2pPr marL="496016" indent="0">
              <a:buNone/>
              <a:defRPr sz="1300"/>
            </a:lvl2pPr>
            <a:lvl3pPr marL="992033" indent="0">
              <a:buNone/>
              <a:defRPr sz="1100"/>
            </a:lvl3pPr>
            <a:lvl4pPr marL="1488049" indent="0">
              <a:buNone/>
              <a:defRPr sz="1000"/>
            </a:lvl4pPr>
            <a:lvl5pPr marL="1984065" indent="0">
              <a:buNone/>
              <a:defRPr sz="1000"/>
            </a:lvl5pPr>
            <a:lvl6pPr marL="2480081" indent="0">
              <a:buNone/>
              <a:defRPr sz="1000"/>
            </a:lvl6pPr>
            <a:lvl7pPr marL="2976098" indent="0">
              <a:buNone/>
              <a:defRPr sz="1000"/>
            </a:lvl7pPr>
            <a:lvl8pPr marL="3472114" indent="0">
              <a:buNone/>
              <a:defRPr sz="1000"/>
            </a:lvl8pPr>
            <a:lvl9pPr marL="396813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0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13" y="425498"/>
            <a:ext cx="6739414" cy="1770856"/>
          </a:xfrm>
          <a:prstGeom prst="rect">
            <a:avLst/>
          </a:prstGeom>
        </p:spPr>
        <p:txBody>
          <a:bodyPr vert="horz" lIns="99203" tIns="49602" rIns="99203" bIns="49602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13" y="2479200"/>
            <a:ext cx="6739414" cy="7012100"/>
          </a:xfrm>
          <a:prstGeom prst="rect">
            <a:avLst/>
          </a:prstGeom>
        </p:spPr>
        <p:txBody>
          <a:bodyPr vert="horz" lIns="99203" tIns="49602" rIns="99203" bIns="4960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4413" y="9847930"/>
            <a:ext cx="1747256" cy="565690"/>
          </a:xfrm>
          <a:prstGeom prst="rect">
            <a:avLst/>
          </a:prstGeom>
        </p:spPr>
        <p:txBody>
          <a:bodyPr vert="horz" lIns="99203" tIns="49602" rIns="99203" bIns="496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8482" y="9847930"/>
            <a:ext cx="2371276" cy="565690"/>
          </a:xfrm>
          <a:prstGeom prst="rect">
            <a:avLst/>
          </a:prstGeom>
        </p:spPr>
        <p:txBody>
          <a:bodyPr vert="horz" lIns="99203" tIns="49602" rIns="99203" bIns="496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6571" y="9847930"/>
            <a:ext cx="1747256" cy="565690"/>
          </a:xfrm>
          <a:prstGeom prst="rect">
            <a:avLst/>
          </a:prstGeom>
        </p:spPr>
        <p:txBody>
          <a:bodyPr vert="horz" lIns="99203" tIns="49602" rIns="99203" bIns="496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96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9203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012" indent="-372012" algn="l" defTabSz="99203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026" indent="-310010" algn="l" defTabSz="99203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041" indent="-248008" algn="l" defTabSz="99203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057" indent="-248008" algn="l" defTabSz="99203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73" indent="-248008" algn="l" defTabSz="99203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8090" indent="-248008" algn="l" defTabSz="992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4106" indent="-248008" algn="l" defTabSz="992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0122" indent="-248008" algn="l" defTabSz="992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6138" indent="-248008" algn="l" defTabSz="992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016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033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049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065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0081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098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114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8130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13" y="425498"/>
            <a:ext cx="6739414" cy="1770856"/>
          </a:xfrm>
          <a:prstGeom prst="rect">
            <a:avLst/>
          </a:prstGeom>
        </p:spPr>
        <p:txBody>
          <a:bodyPr vert="horz" lIns="99203" tIns="49602" rIns="99203" bIns="49602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13" y="2479200"/>
            <a:ext cx="6739414" cy="7012100"/>
          </a:xfrm>
          <a:prstGeom prst="rect">
            <a:avLst/>
          </a:prstGeom>
        </p:spPr>
        <p:txBody>
          <a:bodyPr vert="horz" lIns="99203" tIns="49602" rIns="99203" bIns="4960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4413" y="9847930"/>
            <a:ext cx="1747256" cy="565690"/>
          </a:xfrm>
          <a:prstGeom prst="rect">
            <a:avLst/>
          </a:prstGeom>
        </p:spPr>
        <p:txBody>
          <a:bodyPr vert="horz" lIns="99203" tIns="49602" rIns="99203" bIns="496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1945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91945"/>
              <a:t>11/4/2021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8482" y="9847930"/>
            <a:ext cx="2371276" cy="565690"/>
          </a:xfrm>
          <a:prstGeom prst="rect">
            <a:avLst/>
          </a:prstGeom>
        </p:spPr>
        <p:txBody>
          <a:bodyPr vert="horz" lIns="99203" tIns="49602" rIns="99203" bIns="496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1945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6571" y="9847930"/>
            <a:ext cx="1747256" cy="565690"/>
          </a:xfrm>
          <a:prstGeom prst="rect">
            <a:avLst/>
          </a:prstGeom>
        </p:spPr>
        <p:txBody>
          <a:bodyPr vert="horz" lIns="99203" tIns="49602" rIns="99203" bIns="496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1945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91945"/>
              <a:t>‹N°›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97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9203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012" indent="-372012" algn="l" defTabSz="99203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026" indent="-310010" algn="l" defTabSz="99203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041" indent="-248008" algn="l" defTabSz="99203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057" indent="-248008" algn="l" defTabSz="99203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73" indent="-248008" algn="l" defTabSz="99203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8090" indent="-248008" algn="l" defTabSz="992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4106" indent="-248008" algn="l" defTabSz="992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0122" indent="-248008" algn="l" defTabSz="992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6138" indent="-248008" algn="l" defTabSz="992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016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033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049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065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0081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098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114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8130" algn="l" defTabSz="992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6D6D6D"/>
            </a:gs>
            <a:gs pos="0">
              <a:srgbClr val="363636"/>
            </a:gs>
            <a:gs pos="100000">
              <a:srgbClr val="FFFF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4" y="52196"/>
            <a:ext cx="2214123" cy="1620000"/>
          </a:xfrm>
          <a:prstGeom prst="rect">
            <a:avLst/>
          </a:prstGeom>
        </p:spPr>
      </p:pic>
      <p:grpSp>
        <p:nvGrpSpPr>
          <p:cNvPr id="19" name="Grouper 23"/>
          <p:cNvGrpSpPr/>
          <p:nvPr/>
        </p:nvGrpSpPr>
        <p:grpSpPr>
          <a:xfrm>
            <a:off x="4606694" y="4740010"/>
            <a:ext cx="2488232" cy="1466570"/>
            <a:chOff x="4509409" y="3610114"/>
            <a:chExt cx="2488232" cy="1466570"/>
          </a:xfrm>
        </p:grpSpPr>
        <p:sp>
          <p:nvSpPr>
            <p:cNvPr id="32" name="ZoneTexte 31"/>
            <p:cNvSpPr txBox="1"/>
            <p:nvPr/>
          </p:nvSpPr>
          <p:spPr>
            <a:xfrm>
              <a:off x="4509409" y="3610114"/>
              <a:ext cx="2473489" cy="1038891"/>
            </a:xfrm>
            <a:prstGeom prst="rect">
              <a:avLst/>
            </a:prstGeom>
            <a:noFill/>
          </p:spPr>
          <p:txBody>
            <a:bodyPr wrap="square" lIns="99203" tIns="49602" rIns="99203" bIns="49602" rtlCol="0">
              <a:spAutoFit/>
            </a:bodyPr>
            <a:lstStyle/>
            <a:p>
              <a:pPr algn="r"/>
              <a:r>
                <a:rPr lang="fr-FR" sz="2600" dirty="0">
                  <a:latin typeface="HelveticaNeueLT Std Med Ext"/>
                  <a:cs typeface="HelveticaNeueLT Std Med Ext"/>
                </a:rPr>
                <a:t>AURORE</a:t>
              </a:r>
            </a:p>
            <a:p>
              <a:pPr algn="r"/>
              <a:r>
                <a:rPr lang="fr-FR" sz="2600" dirty="0">
                  <a:latin typeface="HelveticaNeueLT Std Med Ext"/>
                  <a:cs typeface="HelveticaNeueLT Std Med Ext"/>
                </a:rPr>
                <a:t>D52</a:t>
              </a:r>
            </a:p>
            <a:p>
              <a:pPr algn="ctr"/>
              <a:endParaRPr lang="fr-FR" sz="900" dirty="0">
                <a:latin typeface="HelveticaNeueLT Std Med Ext"/>
                <a:cs typeface="HelveticaNeueLT Std Med Ext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194241" y="4761068"/>
              <a:ext cx="1803400" cy="315616"/>
            </a:xfrm>
            <a:prstGeom prst="rect">
              <a:avLst/>
            </a:prstGeom>
            <a:noFill/>
          </p:spPr>
          <p:txBody>
            <a:bodyPr wrap="square" lIns="99203" tIns="49602" rIns="99203" bIns="49602" rtlCol="0">
              <a:spAutoFit/>
            </a:bodyPr>
            <a:lstStyle/>
            <a:p>
              <a:pPr algn="r"/>
              <a:r>
                <a:rPr lang="en-GB" sz="1400" i="1" dirty="0">
                  <a:latin typeface="HelveticaNeueLT Std Lt"/>
                  <a:cs typeface="HelveticaNeueLT Std Lt"/>
                </a:rPr>
                <a:t>Fixed canon version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4824167" y="10029314"/>
            <a:ext cx="1566904" cy="364889"/>
            <a:chOff x="4526397" y="10068587"/>
            <a:chExt cx="1566904" cy="364889"/>
          </a:xfrm>
        </p:grpSpPr>
        <p:grpSp>
          <p:nvGrpSpPr>
            <p:cNvPr id="35" name="Groupe 34"/>
            <p:cNvGrpSpPr/>
            <p:nvPr/>
          </p:nvGrpSpPr>
          <p:grpSpPr>
            <a:xfrm>
              <a:off x="4526397" y="10072983"/>
              <a:ext cx="360000" cy="360493"/>
              <a:chOff x="4522421" y="10083501"/>
              <a:chExt cx="360000" cy="364760"/>
            </a:xfrm>
          </p:grpSpPr>
          <p:sp>
            <p:nvSpPr>
              <p:cNvPr id="41" name="ZoneTexte 40"/>
              <p:cNvSpPr txBox="1"/>
              <p:nvPr/>
            </p:nvSpPr>
            <p:spPr>
              <a:xfrm>
                <a:off x="4522421" y="10083501"/>
                <a:ext cx="360000" cy="36426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7F7F7F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000" dirty="0">
                    <a:solidFill>
                      <a:srgbClr val="565656"/>
                    </a:solidFill>
                    <a:latin typeface="Calibri"/>
                    <a:cs typeface="Calibri"/>
                  </a:rPr>
                  <a:t>  </a:t>
                </a:r>
                <a:r>
                  <a:rPr lang="en-GB" sz="1000" dirty="0">
                    <a:solidFill>
                      <a:srgbClr val="B36700"/>
                    </a:solidFill>
                    <a:latin typeface="Calibri"/>
                    <a:cs typeface="Calibri"/>
                  </a:rPr>
                  <a:t>IP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900">
                    <a:solidFill>
                      <a:srgbClr val="565656"/>
                    </a:solidFill>
                    <a:latin typeface="Calibri"/>
                    <a:cs typeface="Calibri"/>
                  </a:rPr>
                  <a:t>        </a:t>
                </a:r>
                <a:r>
                  <a:rPr lang="en-GB" sz="1000" dirty="0">
                    <a:solidFill>
                      <a:srgbClr val="B36700"/>
                    </a:solidFill>
                    <a:latin typeface="Calibri"/>
                    <a:cs typeface="Calibri"/>
                  </a:rPr>
                  <a:t>2</a:t>
                </a:r>
                <a:r>
                  <a:rPr lang="en-GB" sz="1000">
                    <a:solidFill>
                      <a:srgbClr val="B36700"/>
                    </a:solidFill>
                    <a:latin typeface="Calibri"/>
                    <a:cs typeface="Calibri"/>
                  </a:rPr>
                  <a:t>0</a:t>
                </a:r>
                <a:endParaRPr lang="en-GB" sz="1000" dirty="0">
                  <a:solidFill>
                    <a:srgbClr val="B367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42" name="Connecteur droit 41"/>
              <p:cNvCxnSpPr/>
              <p:nvPr/>
            </p:nvCxnSpPr>
            <p:spPr>
              <a:xfrm flipV="1">
                <a:off x="4522421" y="10088261"/>
                <a:ext cx="360000" cy="36000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e 35"/>
            <p:cNvGrpSpPr/>
            <p:nvPr/>
          </p:nvGrpSpPr>
          <p:grpSpPr>
            <a:xfrm>
              <a:off x="5733301" y="10069285"/>
              <a:ext cx="360000" cy="360000"/>
              <a:chOff x="5733301" y="10069285"/>
              <a:chExt cx="360000" cy="360000"/>
            </a:xfrm>
          </p:grpSpPr>
          <p:sp>
            <p:nvSpPr>
              <p:cNvPr id="39" name="ZoneTexte 38"/>
              <p:cNvSpPr txBox="1"/>
              <p:nvPr/>
            </p:nvSpPr>
            <p:spPr>
              <a:xfrm>
                <a:off x="5733301" y="10069285"/>
                <a:ext cx="360000" cy="36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7F7F7F"/>
                </a:solidFill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endParaRPr lang="en-GB" sz="900" dirty="0">
                  <a:latin typeface="Calibri"/>
                  <a:cs typeface="Calibri"/>
                </a:endParaRPr>
              </a:p>
            </p:txBody>
          </p:sp>
          <p:pic>
            <p:nvPicPr>
              <p:cNvPr id="40" name="Picture 2" descr="C:\Users\BEST\Documents\FICHES TECHNIQUE\ex logos bas de page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474" t="24677" r="5372" b="26227"/>
              <a:stretch/>
            </p:blipFill>
            <p:spPr bwMode="auto">
              <a:xfrm>
                <a:off x="5795898" y="10133236"/>
                <a:ext cx="234806" cy="239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ZoneTexte 36"/>
            <p:cNvSpPr txBox="1"/>
            <p:nvPr/>
          </p:nvSpPr>
          <p:spPr>
            <a:xfrm>
              <a:off x="5325975" y="10068587"/>
              <a:ext cx="360000" cy="3600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F7F7F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GB" sz="900" dirty="0">
                <a:latin typeface="Calibri"/>
                <a:cs typeface="Calibri"/>
              </a:endParaRP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975" y="10109474"/>
              <a:ext cx="288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07C16373-D542-4EB8-B35E-51CD99061AB1}"/>
              </a:ext>
            </a:extLst>
          </p:cNvPr>
          <p:cNvSpPr txBox="1"/>
          <p:nvPr/>
        </p:nvSpPr>
        <p:spPr>
          <a:xfrm>
            <a:off x="5222470" y="10033708"/>
            <a:ext cx="360000" cy="360000"/>
          </a:xfrm>
          <a:prstGeom prst="rect">
            <a:avLst/>
          </a:prstGeom>
          <a:solidFill>
            <a:schemeClr val="tx1"/>
          </a:solidFill>
          <a:ln>
            <a:solidFill>
              <a:srgbClr val="7F7F7F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GB" sz="900" dirty="0">
              <a:latin typeface="Calibri"/>
              <a:cs typeface="Calibri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E5B13ED-7864-46E7-B6B1-647B67AFD4CC}"/>
              </a:ext>
            </a:extLst>
          </p:cNvPr>
          <p:cNvSpPr txBox="1"/>
          <p:nvPr/>
        </p:nvSpPr>
        <p:spPr>
          <a:xfrm>
            <a:off x="5260933" y="10055425"/>
            <a:ext cx="283074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000" dirty="0">
                <a:solidFill>
                  <a:srgbClr val="B36700"/>
                </a:solidFill>
                <a:latin typeface="Calibri"/>
                <a:cs typeface="Calibri"/>
              </a:rPr>
              <a:t>Ta</a:t>
            </a:r>
          </a:p>
          <a:p>
            <a:pPr algn="ctr">
              <a:spcAft>
                <a:spcPts val="300"/>
              </a:spcAft>
            </a:pPr>
            <a:r>
              <a:rPr lang="en-GB" sz="1000" dirty="0">
                <a:solidFill>
                  <a:srgbClr val="B36700"/>
                </a:solidFill>
                <a:latin typeface="Calibri"/>
                <a:cs typeface="Calibri"/>
              </a:rPr>
              <a:t>25º</a:t>
            </a:r>
          </a:p>
        </p:txBody>
      </p:sp>
      <p:pic>
        <p:nvPicPr>
          <p:cNvPr id="45" name="Picture 6" descr="C:\Users\oxalis\Pictures\INDOOR DEFINITIF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89" y="10030571"/>
            <a:ext cx="401988" cy="371474"/>
          </a:xfrm>
          <a:prstGeom prst="rect">
            <a:avLst/>
          </a:prstGeom>
          <a:noFill/>
          <a:ln>
            <a:solidFill>
              <a:srgbClr val="7F7F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0" t="5867" r="13940" b="69445"/>
          <a:stretch/>
        </p:blipFill>
        <p:spPr>
          <a:xfrm>
            <a:off x="6438701" y="10034077"/>
            <a:ext cx="781076" cy="351184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16" y="3200410"/>
            <a:ext cx="3915961" cy="34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9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215040" y="2375266"/>
            <a:ext cx="3841930" cy="415498"/>
          </a:xfrm>
          <a:prstGeom prst="rect">
            <a:avLst/>
          </a:prstGeom>
          <a:noFill/>
        </p:spPr>
        <p:txBody>
          <a:bodyPr wrap="square" lIns="90000" tIns="0" rIns="0" bIns="0" rtlCol="0">
            <a:spAutoFit/>
          </a:bodyPr>
          <a:lstStyle/>
          <a:p>
            <a:pPr>
              <a:defRPr/>
            </a:pPr>
            <a:r>
              <a:rPr lang="fr-FR" sz="1500" dirty="0">
                <a:solidFill>
                  <a:srgbClr val="B36700"/>
                </a:solidFill>
                <a:latin typeface="HelveticaNeueLT Std Med Ext"/>
                <a:cs typeface="HelveticaNeueLT Std Med Ext"/>
              </a:rPr>
              <a:t>AURORE D52</a:t>
            </a:r>
          </a:p>
          <a:p>
            <a:pPr>
              <a:defRPr/>
            </a:pPr>
            <a:r>
              <a:rPr lang="fr-FR" sz="1200" i="1" dirty="0" err="1">
                <a:solidFill>
                  <a:srgbClr val="B36700"/>
                </a:solidFill>
                <a:latin typeface="HelveticaNeueLT Std Med Ext"/>
                <a:cs typeface="HelveticaNeueLT Std Med Ext"/>
              </a:rPr>
              <a:t>Fixed</a:t>
            </a:r>
            <a:r>
              <a:rPr lang="fr-FR" sz="1200" i="1" dirty="0">
                <a:solidFill>
                  <a:srgbClr val="B36700"/>
                </a:solidFill>
                <a:latin typeface="HelveticaNeueLT Std Med Ext"/>
                <a:cs typeface="HelveticaNeueLT Std Med Ext"/>
              </a:rPr>
              <a:t> canon version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46180" y="9819293"/>
            <a:ext cx="1918186" cy="70018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5" rIns="91432" bIns="45715" rtlCol="0">
            <a:spAutoFit/>
          </a:bodyPr>
          <a:lstStyle/>
          <a:p>
            <a:pPr algn="just">
              <a:spcAft>
                <a:spcPts val="300"/>
              </a:spcAft>
              <a:defRPr/>
            </a:pPr>
            <a:r>
              <a:rPr lang="fr-FR" sz="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NeueLT Std Lt Ext" pitchFamily="34" charset="0"/>
              </a:rPr>
              <a:t>SARL, Capital 40 000€</a:t>
            </a:r>
          </a:p>
          <a:p>
            <a:pPr algn="just">
              <a:spcAft>
                <a:spcPts val="300"/>
              </a:spcAft>
              <a:defRPr/>
            </a:pPr>
            <a:r>
              <a:rPr lang="fr-FR" sz="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NeueLT Std Lt Ext" pitchFamily="34" charset="0"/>
              </a:rPr>
              <a:t>RCS DIJON B 503 367 245</a:t>
            </a:r>
          </a:p>
          <a:p>
            <a:pPr algn="just">
              <a:spcAft>
                <a:spcPts val="300"/>
              </a:spcAft>
              <a:defRPr/>
            </a:pPr>
            <a:r>
              <a:rPr lang="fr-FR" sz="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NeueLT Std Lt Ext" pitchFamily="34" charset="0"/>
              </a:rPr>
              <a:t>TVA/VAT n°: FR24 503 367 245</a:t>
            </a:r>
          </a:p>
          <a:p>
            <a:pPr algn="just">
              <a:spcAft>
                <a:spcPts val="300"/>
              </a:spcAft>
              <a:defRPr/>
            </a:pPr>
            <a:r>
              <a:rPr lang="fr-FR" sz="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NeueLT Std Lt Ext" pitchFamily="34" charset="0"/>
              </a:rPr>
              <a:t>APE 4676Z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186794" y="9819292"/>
            <a:ext cx="2148126" cy="70018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5" rIns="91432" bIns="45715" rtlCol="0">
            <a:spAutoFit/>
          </a:bodyPr>
          <a:lstStyle/>
          <a:p>
            <a:pPr algn="r">
              <a:spcAft>
                <a:spcPts val="300"/>
              </a:spcAft>
              <a:defRPr/>
            </a:pPr>
            <a:r>
              <a:rPr lang="fr-FR" sz="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NeueLT Std Lt Ext" pitchFamily="34" charset="0"/>
              </a:rPr>
              <a:t>Siège social / Head Office</a:t>
            </a:r>
          </a:p>
          <a:p>
            <a:pPr algn="r">
              <a:spcAft>
                <a:spcPts val="300"/>
              </a:spcAft>
              <a:defRPr/>
            </a:pPr>
            <a:r>
              <a:rPr lang="fr-FR" sz="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NeueLT Std Lt Ext" pitchFamily="34" charset="0"/>
              </a:rPr>
              <a:t>PA Les Terres d’Or</a:t>
            </a:r>
          </a:p>
          <a:p>
            <a:pPr algn="r">
              <a:spcAft>
                <a:spcPts val="300"/>
              </a:spcAft>
              <a:defRPr/>
            </a:pPr>
            <a:r>
              <a:rPr lang="fr-FR" sz="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NeueLT Std Lt Ext" pitchFamily="34" charset="0"/>
              </a:rPr>
              <a:t>Route de Saint Philibert</a:t>
            </a:r>
          </a:p>
          <a:p>
            <a:pPr algn="r">
              <a:spcAft>
                <a:spcPts val="300"/>
              </a:spcAft>
              <a:defRPr/>
            </a:pPr>
            <a:r>
              <a:rPr lang="fr-FR" sz="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NeueLT Std Lt Ext" pitchFamily="34" charset="0"/>
              </a:rPr>
              <a:t>21220 Gevrey Chambertin - FRANCE</a:t>
            </a:r>
          </a:p>
        </p:txBody>
      </p:sp>
      <p:cxnSp>
        <p:nvCxnSpPr>
          <p:cNvPr id="40" name="Connecteur droit 39"/>
          <p:cNvCxnSpPr>
            <a:cxnSpLocks/>
          </p:cNvCxnSpPr>
          <p:nvPr/>
        </p:nvCxnSpPr>
        <p:spPr>
          <a:xfrm>
            <a:off x="213440" y="9743039"/>
            <a:ext cx="7130703" cy="0"/>
          </a:xfrm>
          <a:prstGeom prst="line">
            <a:avLst/>
          </a:prstGeom>
          <a:ln w="6350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481967" y="9872579"/>
            <a:ext cx="0" cy="603831"/>
          </a:xfrm>
          <a:prstGeom prst="line">
            <a:avLst/>
          </a:prstGeom>
          <a:ln w="6350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996953" y="9879697"/>
            <a:ext cx="0" cy="596713"/>
          </a:xfrm>
          <a:prstGeom prst="line">
            <a:avLst/>
          </a:prstGeom>
          <a:ln w="6350">
            <a:solidFill>
              <a:schemeClr val="bg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au 9">
            <a:extLst>
              <a:ext uri="{FF2B5EF4-FFF2-40B4-BE49-F238E27FC236}">
                <a16:creationId xmlns:a16="http://schemas.microsoft.com/office/drawing/2014/main" id="{D9E5C358-F5CF-44D7-8115-F940CBEF6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55212"/>
              </p:ext>
            </p:extLst>
          </p:nvPr>
        </p:nvGraphicFramePr>
        <p:xfrm>
          <a:off x="221390" y="2879851"/>
          <a:ext cx="7020000" cy="30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794977629"/>
                    </a:ext>
                  </a:extLst>
                </a:gridCol>
                <a:gridCol w="5112000">
                  <a:extLst>
                    <a:ext uri="{9D8B030D-6E8A-4147-A177-3AD203B41FA5}">
                      <a16:colId xmlns:a16="http://schemas.microsoft.com/office/drawing/2014/main" val="1694510708"/>
                    </a:ext>
                  </a:extLst>
                </a:gridCol>
              </a:tblGrid>
              <a:tr h="307780">
                <a:tc>
                  <a:txBody>
                    <a:bodyPr/>
                    <a:lstStyle/>
                    <a:p>
                      <a:r>
                        <a:rPr lang="fr-FR" sz="1000" b="0" i="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Range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Highly flexible recessed ceiling downlight for general &amp; accent </a:t>
                      </a:r>
                      <a:r>
                        <a:rPr lang="en-GB" sz="900" b="0" i="0" baseline="0" noProof="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cardanic</a:t>
                      </a:r>
                      <a:r>
                        <a:rPr lang="en-GB" sz="900" b="0" i="0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 lighting</a:t>
                      </a:r>
                      <a:endParaRPr lang="fr-FR" sz="900" b="0" i="0" dirty="0">
                        <a:ln>
                          <a:solidFill>
                            <a:schemeClr val="bg1">
                              <a:alpha val="89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HelveticaNeueLT Std Lt Ext" panose="020B0503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46397"/>
                  </a:ext>
                </a:extLst>
              </a:tr>
            </a:tbl>
          </a:graphicData>
        </a:graphic>
      </p:graphicFrame>
      <p:graphicFrame>
        <p:nvGraphicFramePr>
          <p:cNvPr id="50" name="Tableau 9">
            <a:extLst>
              <a:ext uri="{FF2B5EF4-FFF2-40B4-BE49-F238E27FC236}">
                <a16:creationId xmlns:a16="http://schemas.microsoft.com/office/drawing/2014/main" id="{699FBBA6-4817-4C58-8214-DB0582E63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80412"/>
              </p:ext>
            </p:extLst>
          </p:nvPr>
        </p:nvGraphicFramePr>
        <p:xfrm>
          <a:off x="219493" y="5516142"/>
          <a:ext cx="701970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794977629"/>
                    </a:ext>
                  </a:extLst>
                </a:gridCol>
                <a:gridCol w="5111703">
                  <a:extLst>
                    <a:ext uri="{9D8B030D-6E8A-4147-A177-3AD203B41FA5}">
                      <a16:colId xmlns:a16="http://schemas.microsoft.com/office/drawing/2014/main" val="1694510708"/>
                    </a:ext>
                  </a:extLst>
                </a:gridCol>
              </a:tblGrid>
              <a:tr h="326267">
                <a:tc>
                  <a:txBody>
                    <a:bodyPr/>
                    <a:lstStyle/>
                    <a:p>
                      <a:r>
                        <a:rPr lang="fr-FR" sz="1000" b="0" i="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Optical</a:t>
                      </a:r>
                      <a:r>
                        <a:rPr lang="fr-FR" sz="1000" b="0" i="0" baseline="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 </a:t>
                      </a:r>
                      <a:r>
                        <a:rPr lang="fr-FR" sz="1000" b="0" i="0" baseline="0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beam</a:t>
                      </a:r>
                      <a:endParaRPr lang="fr-FR" sz="1000" b="0" i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HelveticaNeueLT Std Med Ext" panose="020B0707030502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92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900" b="0" i="0" baseline="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7° - 12º - 15º - 20º - 25º - 30º - 35º - Elliptical</a:t>
                      </a:r>
                    </a:p>
                    <a:p>
                      <a:pPr marL="0" marR="0" indent="0" algn="just" defTabSz="992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900" b="0" i="0" baseline="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Special filter, </a:t>
                      </a:r>
                      <a:r>
                        <a:rPr lang="cy-GB" sz="900" b="0" i="0" baseline="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honey comb grid </a:t>
                      </a:r>
                      <a:r>
                        <a:rPr lang="cy-GB" sz="900" b="0" i="0" baseline="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upon request</a:t>
                      </a:r>
                      <a:endParaRPr lang="cy-GB" sz="800" b="0" i="0" baseline="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HelveticaNeueLT Std Lt Ext"/>
                        <a:cs typeface="HelveticaNeueLT Std Lt Ex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46397"/>
                  </a:ext>
                </a:extLst>
              </a:tr>
            </a:tbl>
          </a:graphicData>
        </a:graphic>
      </p:graphicFrame>
      <p:graphicFrame>
        <p:nvGraphicFramePr>
          <p:cNvPr id="51" name="Tableau 9">
            <a:extLst>
              <a:ext uri="{FF2B5EF4-FFF2-40B4-BE49-F238E27FC236}">
                <a16:creationId xmlns:a16="http://schemas.microsoft.com/office/drawing/2014/main" id="{7FC9D8F0-73EA-41FB-8C12-5500C0F65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22648"/>
              </p:ext>
            </p:extLst>
          </p:nvPr>
        </p:nvGraphicFramePr>
        <p:xfrm>
          <a:off x="219493" y="6736363"/>
          <a:ext cx="7020000" cy="333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794977629"/>
                    </a:ext>
                  </a:extLst>
                </a:gridCol>
                <a:gridCol w="5112000">
                  <a:extLst>
                    <a:ext uri="{9D8B030D-6E8A-4147-A177-3AD203B41FA5}">
                      <a16:colId xmlns:a16="http://schemas.microsoft.com/office/drawing/2014/main" val="1694510708"/>
                    </a:ext>
                  </a:extLst>
                </a:gridCol>
              </a:tblGrid>
              <a:tr h="333818">
                <a:tc>
                  <a:txBody>
                    <a:bodyPr/>
                    <a:lstStyle/>
                    <a:p>
                      <a:r>
                        <a:rPr lang="fr-FR" sz="1000" b="0" i="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Connection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y-GB" sz="900" b="0" i="0" kern="120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ea typeface="+mn-ea"/>
                          <a:cs typeface="HelveticaNeueLT Std Lt Ext"/>
                        </a:rPr>
                        <a:t>Delivered with 0.50m cable</a:t>
                      </a:r>
                      <a:endParaRPr lang="cy-GB" sz="900" b="0" i="0" noProof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HelveticaNeueLT Std Lt Ext"/>
                        <a:cs typeface="HelveticaNeueLT Std Lt Ex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46397"/>
                  </a:ext>
                </a:extLst>
              </a:tr>
            </a:tbl>
          </a:graphicData>
        </a:graphic>
      </p:graphicFrame>
      <p:graphicFrame>
        <p:nvGraphicFramePr>
          <p:cNvPr id="52" name="Tableau 9">
            <a:extLst>
              <a:ext uri="{FF2B5EF4-FFF2-40B4-BE49-F238E27FC236}">
                <a16:creationId xmlns:a16="http://schemas.microsoft.com/office/drawing/2014/main" id="{6F89A997-5B8A-47B6-8502-CEBD594DC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39831"/>
              </p:ext>
            </p:extLst>
          </p:nvPr>
        </p:nvGraphicFramePr>
        <p:xfrm>
          <a:off x="219493" y="7149001"/>
          <a:ext cx="70200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794977629"/>
                    </a:ext>
                  </a:extLst>
                </a:gridCol>
                <a:gridCol w="5112000">
                  <a:extLst>
                    <a:ext uri="{9D8B030D-6E8A-4147-A177-3AD203B41FA5}">
                      <a16:colId xmlns:a16="http://schemas.microsoft.com/office/drawing/2014/main" val="1694510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92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noProof="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  <a:cs typeface="HelveticaNeueLT Std Med Ext"/>
                        </a:rPr>
                        <a:t>Use limitations</a:t>
                      </a:r>
                      <a:endParaRPr lang="fr-FR" sz="1000" b="0" i="0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HelveticaNeueLT Std Med Ext" panose="020B0707030502030204" pitchFamily="34" charset="0"/>
                        <a:cs typeface="HelveticaNeueLT Std Lt Ex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The product must be installed into a ventilated area.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Any use with an ambient temperature higher than</a:t>
                      </a:r>
                      <a:r>
                        <a:rPr lang="en-US" sz="900" b="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the specified ambient temperature (Ta) would lead to a more rapid mortality of the product and the withdrawal of our guarantees.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The drivers, if not delivered by </a:t>
                      </a:r>
                      <a:r>
                        <a:rPr lang="en-US" sz="900" b="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LOuss</a:t>
                      </a:r>
                      <a:r>
                        <a:rPr lang="en-US" sz="9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, must be approved before use.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46397"/>
                  </a:ext>
                </a:extLst>
              </a:tr>
            </a:tbl>
          </a:graphicData>
        </a:graphic>
      </p:graphicFrame>
      <p:graphicFrame>
        <p:nvGraphicFramePr>
          <p:cNvPr id="55" name="Tableau 9">
            <a:extLst>
              <a:ext uri="{FF2B5EF4-FFF2-40B4-BE49-F238E27FC236}">
                <a16:creationId xmlns:a16="http://schemas.microsoft.com/office/drawing/2014/main" id="{350A93FD-88DF-4972-9277-67AD82072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146702"/>
              </p:ext>
            </p:extLst>
          </p:nvPr>
        </p:nvGraphicFramePr>
        <p:xfrm>
          <a:off x="221390" y="8059591"/>
          <a:ext cx="70200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794977629"/>
                    </a:ext>
                  </a:extLst>
                </a:gridCol>
                <a:gridCol w="5112000">
                  <a:extLst>
                    <a:ext uri="{9D8B030D-6E8A-4147-A177-3AD203B41FA5}">
                      <a16:colId xmlns:a16="http://schemas.microsoft.com/office/drawing/2014/main" val="1694510708"/>
                    </a:ext>
                  </a:extLst>
                </a:gridCol>
              </a:tblGrid>
              <a:tr h="587107">
                <a:tc>
                  <a:txBody>
                    <a:bodyPr/>
                    <a:lstStyle/>
                    <a:p>
                      <a:pPr marL="0" marR="0" lvl="0" indent="0" algn="l" defTabSz="992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noProof="0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  <a:cs typeface="HelveticaNeueLT Std Med Ext"/>
                        </a:rPr>
                        <a:t>Warranty</a:t>
                      </a:r>
                      <a:endParaRPr lang="fr-FR" sz="1000" b="0" i="0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HelveticaNeueLT Std Med Ext" panose="020B0707030502030204" pitchFamily="34" charset="0"/>
                        <a:cs typeface="HelveticaNeueLT Std Lt Ex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Life span: L80B10 at 50,000 hours (80% remaining flux) at 25°C ambient temperature. 3-year parts</a:t>
                      </a:r>
                      <a:r>
                        <a:rPr lang="en-GB" sz="900" b="0" i="0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 and labour warranty.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The warranty does not</a:t>
                      </a:r>
                      <a:r>
                        <a:rPr lang="en-GB" sz="900" b="0" i="0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 apply to products that have been opened, modified or repaired and does not cover the effects of a wrong connection, careless, abusive handling, overvoltage, lighting injury, as well as the normal wear of the product.</a:t>
                      </a:r>
                    </a:p>
                    <a:p>
                      <a:pPr marL="0" marR="0" indent="0" algn="just" defTabSz="9920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All products are electrically tested and received a functional burn-in.</a:t>
                      </a:r>
                      <a:endParaRPr lang="en-GB" sz="900" b="0" i="0" noProof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HelveticaNeueLT Std Lt Ext"/>
                        <a:cs typeface="HelveticaNeueLT Std Lt Ext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46397"/>
                  </a:ext>
                </a:extLst>
              </a:tr>
            </a:tbl>
          </a:graphicData>
        </a:graphic>
      </p:graphicFrame>
      <p:graphicFrame>
        <p:nvGraphicFramePr>
          <p:cNvPr id="56" name="Tableau 9">
            <a:extLst>
              <a:ext uri="{FF2B5EF4-FFF2-40B4-BE49-F238E27FC236}">
                <a16:creationId xmlns:a16="http://schemas.microsoft.com/office/drawing/2014/main" id="{AC4351F8-7D34-4689-8EC1-23435E6E2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035447"/>
              </p:ext>
            </p:extLst>
          </p:nvPr>
        </p:nvGraphicFramePr>
        <p:xfrm>
          <a:off x="218935" y="3252259"/>
          <a:ext cx="7020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794977629"/>
                    </a:ext>
                  </a:extLst>
                </a:gridCol>
                <a:gridCol w="5112000">
                  <a:extLst>
                    <a:ext uri="{9D8B030D-6E8A-4147-A177-3AD203B41FA5}">
                      <a16:colId xmlns:a16="http://schemas.microsoft.com/office/drawing/2014/main" val="1694510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b="0" i="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Description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900" b="0" i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Low luminance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900" b="0" i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Output</a:t>
                      </a:r>
                      <a:r>
                        <a:rPr lang="cy-GB" sz="900" b="0" i="0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 luminous flux between 600  and 1,500Lm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900" b="0" i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Rotation 360º - Adjustable tilt 30º + 30º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900" b="0" i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Black finishing (other upon request)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46397"/>
                  </a:ext>
                </a:extLst>
              </a:tr>
            </a:tbl>
          </a:graphicData>
        </a:graphic>
      </p:graphicFrame>
      <p:graphicFrame>
        <p:nvGraphicFramePr>
          <p:cNvPr id="57" name="Tableau 9">
            <a:extLst>
              <a:ext uri="{FF2B5EF4-FFF2-40B4-BE49-F238E27FC236}">
                <a16:creationId xmlns:a16="http://schemas.microsoft.com/office/drawing/2014/main" id="{88EE5578-42A1-42A9-8C4E-61E96D4F1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02646"/>
              </p:ext>
            </p:extLst>
          </p:nvPr>
        </p:nvGraphicFramePr>
        <p:xfrm>
          <a:off x="218935" y="3968539"/>
          <a:ext cx="7020000" cy="33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794977629"/>
                    </a:ext>
                  </a:extLst>
                </a:gridCol>
                <a:gridCol w="5112000">
                  <a:extLst>
                    <a:ext uri="{9D8B030D-6E8A-4147-A177-3AD203B41FA5}">
                      <a16:colId xmlns:a16="http://schemas.microsoft.com/office/drawing/2014/main" val="1694510708"/>
                    </a:ext>
                  </a:extLst>
                </a:gridCol>
              </a:tblGrid>
              <a:tr h="336761">
                <a:tc>
                  <a:txBody>
                    <a:bodyPr/>
                    <a:lstStyle/>
                    <a:p>
                      <a:r>
                        <a:rPr lang="fr-FR" sz="1000" b="0" i="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Net </a:t>
                      </a:r>
                      <a:r>
                        <a:rPr lang="fr-FR" sz="1000" b="0" i="0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weight</a:t>
                      </a:r>
                      <a:endParaRPr lang="fr-FR" sz="1000" b="0" i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HelveticaNeueLT Std Med Ext" panose="020B0707030502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fr-FR" sz="900" b="0" i="0" u="none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 pitchFamily="34" charset="0"/>
                          <a:cs typeface="HelveticaNeueLT Std Med Ext"/>
                        </a:rPr>
                        <a:t>0.4 kg</a:t>
                      </a:r>
                      <a:endParaRPr lang="cy-GB" sz="900" b="0" i="0" baseline="0" noProof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HelveticaNeueLT Std Lt Ext" pitchFamily="34" charset="0"/>
                        <a:cs typeface="HelveticaNeueLT Std Lt Ex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46397"/>
                  </a:ext>
                </a:extLst>
              </a:tr>
            </a:tbl>
          </a:graphicData>
        </a:graphic>
      </p:graphicFrame>
      <p:graphicFrame>
        <p:nvGraphicFramePr>
          <p:cNvPr id="59" name="Tableau 9">
            <a:extLst>
              <a:ext uri="{FF2B5EF4-FFF2-40B4-BE49-F238E27FC236}">
                <a16:creationId xmlns:a16="http://schemas.microsoft.com/office/drawing/2014/main" id="{717FB06C-0100-4BBC-A871-365B23499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046075"/>
              </p:ext>
            </p:extLst>
          </p:nvPr>
        </p:nvGraphicFramePr>
        <p:xfrm>
          <a:off x="219196" y="5965027"/>
          <a:ext cx="702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794977629"/>
                    </a:ext>
                  </a:extLst>
                </a:gridCol>
                <a:gridCol w="5112000">
                  <a:extLst>
                    <a:ext uri="{9D8B030D-6E8A-4147-A177-3AD203B41FA5}">
                      <a16:colId xmlns:a16="http://schemas.microsoft.com/office/drawing/2014/main" val="1694510708"/>
                    </a:ext>
                  </a:extLst>
                </a:gridCol>
              </a:tblGrid>
              <a:tr h="309589">
                <a:tc>
                  <a:txBody>
                    <a:bodyPr/>
                    <a:lstStyle/>
                    <a:p>
                      <a:r>
                        <a:rPr lang="fr-FR" sz="1000" b="0" i="0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Separate</a:t>
                      </a:r>
                      <a:r>
                        <a:rPr lang="fr-FR" sz="1000" b="0" i="0" baseline="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 power </a:t>
                      </a:r>
                      <a:r>
                        <a:rPr lang="fr-FR" sz="1000" b="0" i="0" baseline="0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supply</a:t>
                      </a:r>
                      <a:endParaRPr lang="fr-FR" sz="1000" b="0" i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HelveticaNeueLT Std Med Ext" panose="020B0707030502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900" b="0" i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350mA to 1400mA </a:t>
                      </a:r>
                      <a:r>
                        <a:rPr lang="cy-GB" sz="900" b="0" i="0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constant current driver according to version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900" b="0" i="0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Dimmable driver upon request</a:t>
                      </a:r>
                      <a:endParaRPr lang="fr-FR" sz="900" b="0" i="0" baseline="0" noProof="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HelveticaNeueLT Std Lt Ext"/>
                        <a:cs typeface="HelveticaNeueLT Std Lt Ex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46397"/>
                  </a:ext>
                </a:extLst>
              </a:tr>
            </a:tbl>
          </a:graphicData>
        </a:graphic>
      </p:graphicFrame>
      <p:graphicFrame>
        <p:nvGraphicFramePr>
          <p:cNvPr id="60" name="Tableau 9">
            <a:extLst>
              <a:ext uri="{FF2B5EF4-FFF2-40B4-BE49-F238E27FC236}">
                <a16:creationId xmlns:a16="http://schemas.microsoft.com/office/drawing/2014/main" id="{CA5D9658-2910-4613-ACFD-49C937C6D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292511"/>
              </p:ext>
            </p:extLst>
          </p:nvPr>
        </p:nvGraphicFramePr>
        <p:xfrm>
          <a:off x="219493" y="6426700"/>
          <a:ext cx="70200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794977629"/>
                    </a:ext>
                  </a:extLst>
                </a:gridCol>
                <a:gridCol w="5112000">
                  <a:extLst>
                    <a:ext uri="{9D8B030D-6E8A-4147-A177-3AD203B41FA5}">
                      <a16:colId xmlns:a16="http://schemas.microsoft.com/office/drawing/2014/main" val="16945107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000" b="0" i="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LED power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900" b="0" i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6W to 25W</a:t>
                      </a:r>
                      <a:endParaRPr kumimoji="0" lang="fr-F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HelveticaNeueLT Std Lt Ext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46397"/>
                  </a:ext>
                </a:extLst>
              </a:tr>
            </a:tbl>
          </a:graphicData>
        </a:graphic>
      </p:graphicFrame>
      <p:sp>
        <p:nvSpPr>
          <p:cNvPr id="30" name="ZoneTexte 29">
            <a:extLst>
              <a:ext uri="{FF2B5EF4-FFF2-40B4-BE49-F238E27FC236}">
                <a16:creationId xmlns:a16="http://schemas.microsoft.com/office/drawing/2014/main" id="{E6787B86-18AF-4A80-BC2B-8B32562650EC}"/>
              </a:ext>
            </a:extLst>
          </p:cNvPr>
          <p:cNvSpPr txBox="1"/>
          <p:nvPr/>
        </p:nvSpPr>
        <p:spPr>
          <a:xfrm>
            <a:off x="2961408" y="9523941"/>
            <a:ext cx="1530456" cy="215433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r" defTabSz="991945"/>
            <a:r>
              <a:rPr lang="fr-FR" sz="800" dirty="0">
                <a:solidFill>
                  <a:srgbClr val="616161"/>
                </a:solidFill>
                <a:latin typeface="HelveticaNeueLT Std Lt Ext"/>
                <a:cs typeface="HelveticaNeueLT Std Lt Ext"/>
              </a:rPr>
              <a:t>Last update : 23/10/2019</a:t>
            </a:r>
          </a:p>
        </p:txBody>
      </p:sp>
      <p:graphicFrame>
        <p:nvGraphicFramePr>
          <p:cNvPr id="31" name="Tableau 9">
            <a:extLst>
              <a:ext uri="{FF2B5EF4-FFF2-40B4-BE49-F238E27FC236}">
                <a16:creationId xmlns:a16="http://schemas.microsoft.com/office/drawing/2014/main" id="{699FBBA6-4817-4C58-8214-DB0582E63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347886"/>
              </p:ext>
            </p:extLst>
          </p:nvPr>
        </p:nvGraphicFramePr>
        <p:xfrm>
          <a:off x="219493" y="4816400"/>
          <a:ext cx="701970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794977629"/>
                    </a:ext>
                  </a:extLst>
                </a:gridCol>
                <a:gridCol w="5111703">
                  <a:extLst>
                    <a:ext uri="{9D8B030D-6E8A-4147-A177-3AD203B41FA5}">
                      <a16:colId xmlns:a16="http://schemas.microsoft.com/office/drawing/2014/main" val="1694510708"/>
                    </a:ext>
                  </a:extLst>
                </a:gridCol>
              </a:tblGrid>
              <a:tr h="396017">
                <a:tc>
                  <a:txBody>
                    <a:bodyPr/>
                    <a:lstStyle/>
                    <a:p>
                      <a:r>
                        <a:rPr lang="fr-FR" sz="1000" b="0" i="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LED</a:t>
                      </a:r>
                      <a:r>
                        <a:rPr lang="fr-FR" sz="1000" b="0" i="0" baseline="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 </a:t>
                      </a:r>
                      <a:r>
                        <a:rPr lang="fr-FR" sz="1000" b="0" i="0" baseline="0" dirty="0" err="1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characteristics</a:t>
                      </a:r>
                      <a:endParaRPr lang="fr-FR" sz="1000" b="0" i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HelveticaNeueLT Std Med Ext" panose="020B0707030502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900" b="0" i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2700K</a:t>
                      </a:r>
                      <a:r>
                        <a:rPr lang="cy-GB" sz="900" b="0" i="0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 - </a:t>
                      </a:r>
                      <a:r>
                        <a:rPr lang="cy-GB" sz="900" b="0" i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3000K – 3500K – 4000K – 5000K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900" b="0" i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MacAdam ellipse:</a:t>
                      </a:r>
                      <a:r>
                        <a:rPr lang="cy-GB" sz="900" b="0" i="0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 </a:t>
                      </a:r>
                      <a:r>
                        <a:rPr lang="cy-GB" sz="900" b="0" i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3 SDCM (</a:t>
                      </a:r>
                      <a:r>
                        <a:rPr lang="cy-GB" sz="900" b="0" i="0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standard version) – 2 SDCM (premium version)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900" b="0" i="0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CRI 90 (standard version)  – CRI 95, R9 &gt; 90 (premium version)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900" b="0" i="0" baseline="0" noProof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UGR &lt; 15</a:t>
                      </a:r>
                      <a:endParaRPr lang="fr-FR" sz="900" b="0" i="0" dirty="0">
                        <a:ln>
                          <a:solidFill>
                            <a:schemeClr val="bg1">
                              <a:alpha val="89000"/>
                            </a:schemeClr>
                          </a:solidFill>
                        </a:ln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HelveticaNeueLT Std Lt Ext" panose="020B0503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46397"/>
                  </a:ext>
                </a:extLst>
              </a:tr>
            </a:tbl>
          </a:graphicData>
        </a:graphic>
      </p:graphicFrame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200" y="43376"/>
            <a:ext cx="2198604" cy="24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Tableau 9">
            <a:extLst>
              <a:ext uri="{FF2B5EF4-FFF2-40B4-BE49-F238E27FC236}">
                <a16:creationId xmlns:a16="http://schemas.microsoft.com/office/drawing/2014/main" id="{88EE5578-42A1-42A9-8C4E-61E96D4F1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88043"/>
              </p:ext>
            </p:extLst>
          </p:nvPr>
        </p:nvGraphicFramePr>
        <p:xfrm>
          <a:off x="218935" y="4381500"/>
          <a:ext cx="7020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794977629"/>
                    </a:ext>
                  </a:extLst>
                </a:gridCol>
                <a:gridCol w="5112000">
                  <a:extLst>
                    <a:ext uri="{9D8B030D-6E8A-4147-A177-3AD203B41FA5}">
                      <a16:colId xmlns:a16="http://schemas.microsoft.com/office/drawing/2014/main" val="1694510708"/>
                    </a:ext>
                  </a:extLst>
                </a:gridCol>
              </a:tblGrid>
              <a:tr h="336761">
                <a:tc>
                  <a:txBody>
                    <a:bodyPr/>
                    <a:lstStyle/>
                    <a:p>
                      <a:r>
                        <a:rPr lang="fr-FR" sz="1000" b="0" i="0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HelveticaNeueLT Std Med Ext" panose="020B0707030502030204" pitchFamily="34" charset="0"/>
                        </a:rPr>
                        <a:t>Installation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900" b="0" i="0" baseline="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Installation diameter</a:t>
                      </a:r>
                      <a:r>
                        <a:rPr lang="cy-GB" sz="900" b="0" i="0" baseline="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: 58mm</a:t>
                      </a:r>
                      <a:endParaRPr lang="cy-GB" sz="900" b="0" i="0" baseline="0" noProof="0" dirty="0">
                        <a:solidFill>
                          <a:schemeClr val="bg1">
                            <a:lumMod val="75000"/>
                          </a:schemeClr>
                        </a:solidFill>
                        <a:latin typeface="HelveticaNeueLT Std Lt Ext"/>
                        <a:cs typeface="HelveticaNeueLT Std Lt Ex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y-GB" sz="900" b="0" i="0" baseline="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HelveticaNeueLT Std Lt Ext"/>
                          <a:cs typeface="HelveticaNeueLT Std Lt Ext"/>
                        </a:rPr>
                        <a:t>No specific tools required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46397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27FE8A9B-3CD3-9C45-9BCC-B37C17A322E2}"/>
              </a:ext>
            </a:extLst>
          </p:cNvPr>
          <p:cNvSpPr txBox="1"/>
          <p:nvPr/>
        </p:nvSpPr>
        <p:spPr>
          <a:xfrm>
            <a:off x="171316" y="9149216"/>
            <a:ext cx="7056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B36700"/>
                </a:solidFill>
                <a:latin typeface="HelveticaNeueLT Std Lt Ext"/>
                <a:cs typeface="HelveticaNeueLT Std Lt Ext"/>
              </a:rPr>
              <a:t>All the connections have to be made before powering up, </a:t>
            </a:r>
          </a:p>
          <a:p>
            <a:pPr algn="ctr"/>
            <a:r>
              <a:rPr lang="en-GB" sz="1000" dirty="0">
                <a:solidFill>
                  <a:srgbClr val="B36700"/>
                </a:solidFill>
                <a:latin typeface="HelveticaNeueLT Std Lt Ext"/>
                <a:cs typeface="HelveticaNeueLT Std Lt Ext"/>
              </a:rPr>
              <a:t>otherwise the luminaires could  be seriously damaged.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674293" y="9523942"/>
            <a:ext cx="1617457" cy="230822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marL="0" marR="0" lvl="0" indent="0" algn="r" defTabSz="9920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B36700"/>
                </a:solidFill>
                <a:effectLst/>
                <a:uLnTx/>
                <a:uFillTx/>
                <a:latin typeface="Caviar Dreams"/>
                <a:ea typeface="+mn-ea"/>
                <a:cs typeface="Caviar Dreams"/>
              </a:rPr>
              <a:t>Firalux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B36700"/>
                </a:solidFill>
                <a:effectLst/>
                <a:uLnTx/>
                <a:uFillTx/>
                <a:latin typeface="Caviar Dreams"/>
                <a:ea typeface="+mn-ea"/>
                <a:cs typeface="Caviar Dreams"/>
              </a:rPr>
              <a:t> &amp; </a:t>
            </a: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srgbClr val="B36700"/>
                </a:solidFill>
                <a:effectLst/>
                <a:uLnTx/>
                <a:uFillTx/>
                <a:latin typeface="Caviar Dreams"/>
                <a:ea typeface="+mn-ea"/>
                <a:cs typeface="Caviar Dreams"/>
              </a:rPr>
              <a:t>LOuss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B36700"/>
                </a:solidFill>
                <a:effectLst/>
                <a:uLnTx/>
                <a:uFillTx/>
                <a:latin typeface="Caviar Dreams"/>
                <a:ea typeface="+mn-ea"/>
                <a:cs typeface="Caviar Dreams"/>
              </a:rPr>
              <a:t> brands</a:t>
            </a:r>
          </a:p>
        </p:txBody>
      </p:sp>
      <p:sp>
        <p:nvSpPr>
          <p:cNvPr id="32" name="Zone de texte 5"/>
          <p:cNvSpPr txBox="1"/>
          <p:nvPr/>
        </p:nvSpPr>
        <p:spPr>
          <a:xfrm>
            <a:off x="2993573" y="9844088"/>
            <a:ext cx="1409065" cy="7810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800" dirty="0">
                <a:solidFill>
                  <a:srgbClr val="404040"/>
                </a:solidFill>
                <a:effectLst/>
                <a:latin typeface="HelveticaNeueLT Std Lt Ext"/>
                <a:ea typeface="MS Mincho"/>
                <a:cs typeface="Times New Roman"/>
              </a:rPr>
              <a:t>Tel. : +33 380 48 65 68</a:t>
            </a:r>
            <a:endParaRPr lang="fr-FR" sz="1200" dirty="0">
              <a:effectLst/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400" dirty="0">
                <a:solidFill>
                  <a:srgbClr val="404040"/>
                </a:solidFill>
                <a:effectLst/>
                <a:latin typeface="HelveticaNeueLT Std Lt Ext"/>
                <a:ea typeface="MS Mincho"/>
                <a:cs typeface="Times New Roman"/>
              </a:rPr>
              <a:t>               </a:t>
            </a:r>
            <a:r>
              <a:rPr lang="de-DE" sz="800" dirty="0">
                <a:solidFill>
                  <a:srgbClr val="404040"/>
                </a:solidFill>
                <a:effectLst/>
                <a:latin typeface="HelveticaNeueLT Std Lt Ext"/>
                <a:ea typeface="MS Mincho"/>
                <a:cs typeface="Times New Roman"/>
              </a:rPr>
              <a:t>contact@louss.fr</a:t>
            </a:r>
            <a:endParaRPr lang="fr-FR" sz="1200" dirty="0">
              <a:effectLst/>
              <a:ea typeface="MS Mincho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400" dirty="0">
                <a:solidFill>
                  <a:srgbClr val="B36700"/>
                </a:solidFill>
                <a:effectLst/>
                <a:latin typeface="HelveticaNeueLT Std Lt Ext"/>
                <a:ea typeface="MS Mincho"/>
                <a:cs typeface="Times New Roman"/>
              </a:rPr>
              <a:t>                 </a:t>
            </a:r>
            <a:r>
              <a:rPr lang="de-DE" sz="900" dirty="0">
                <a:solidFill>
                  <a:srgbClr val="B36700"/>
                </a:solidFill>
                <a:effectLst>
                  <a:outerShdw blurRad="63500" dist="50800" dir="16200000" sx="0" sy="0">
                    <a:srgbClr val="000000">
                      <a:alpha val="50000"/>
                    </a:srgbClr>
                  </a:outerShdw>
                </a:effectLst>
                <a:latin typeface="HelveticaNeueLT Std Lt Ext"/>
                <a:ea typeface="MS Mincho"/>
                <a:cs typeface="Times New Roman"/>
              </a:rPr>
              <a:t>www.louss.fr</a:t>
            </a:r>
            <a:endParaRPr lang="fr-FR" sz="1200" dirty="0">
              <a:solidFill>
                <a:srgbClr val="B36700"/>
              </a:solidFill>
              <a:effectLst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e-DE" sz="900" dirty="0">
                <a:solidFill>
                  <a:srgbClr val="B36700"/>
                </a:solidFill>
                <a:latin typeface="HelveticaNeueLT Std Lt Ext"/>
                <a:ea typeface="MS Mincho"/>
                <a:cs typeface="Times New Roman"/>
              </a:rPr>
              <a:t> Best group</a:t>
            </a:r>
            <a:endParaRPr lang="fr-FR" sz="1200" dirty="0">
              <a:solidFill>
                <a:srgbClr val="B36700"/>
              </a:solidFill>
              <a:ea typeface="MS Mincho"/>
              <a:cs typeface="Times New Roman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5" y="-423135"/>
            <a:ext cx="3685980" cy="325834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1AE9FFC-883A-4D02-90AB-20B1FCE6F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88" y="9453924"/>
            <a:ext cx="797318" cy="23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39939"/>
      </p:ext>
    </p:extLst>
  </p:cSld>
  <p:clrMapOvr>
    <a:masterClrMapping/>
  </p:clrMapOvr>
</p:sld>
</file>

<file path=ppt/theme/theme1.xml><?xml version="1.0" encoding="utf-8"?>
<a:theme xmlns:a="http://schemas.openxmlformats.org/drawingml/2006/main" name="1_ Noir ">
  <a:themeElements>
    <a:clrScheme name="Personnalisée 4">
      <a:dk1>
        <a:srgbClr val="55555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 Noir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400</Words>
  <Application>Microsoft Office PowerPoint</Application>
  <PresentationFormat>Personnalisé</PresentationFormat>
  <Paragraphs>60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Caviar Dreams</vt:lpstr>
      <vt:lpstr>HelveticaNeueLT Std Lt</vt:lpstr>
      <vt:lpstr>HelveticaNeueLT Std Lt Ext</vt:lpstr>
      <vt:lpstr>HelveticaNeueLT Std Med Ext</vt:lpstr>
      <vt:lpstr>1_ Noir </vt:lpstr>
      <vt:lpstr>2_ Noir 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BEST</dc:creator>
  <cp:lastModifiedBy>Anaïs BARTH</cp:lastModifiedBy>
  <cp:revision>192</cp:revision>
  <cp:lastPrinted>2019-05-29T12:29:42Z</cp:lastPrinted>
  <dcterms:created xsi:type="dcterms:W3CDTF">2014-11-11T08:22:32Z</dcterms:created>
  <dcterms:modified xsi:type="dcterms:W3CDTF">2021-11-04T13:30:18Z</dcterms:modified>
</cp:coreProperties>
</file>